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716000" cy="24384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32" d="100"/>
          <a:sy n="32" d="100"/>
        </p:scale>
        <p:origin x="3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CB215B8-6921-4E4C-8D28-460D906F4CD1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6C70034-C4B8-443E-9996-850A5DE942A0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40BBE0A-3F7C-43E4-AC7E-7F85B48EEAA1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876615-ABFE-4D64-9D81-36A26FAF5C36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8549986-875B-4FA3-82FA-407274E8E712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7F4E75D-C308-4455-9C1F-EBBD46496F52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D2AD7DA-32AA-4CDE-9570-AFB38D0624EE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F172C831-108A-4D77-B67C-246461CF109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BF7FC057-A574-412B-8D6E-3F571104A041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0E1D08F-EB2B-425C-A008-42BC72D15BE6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4A95FD9F-3745-493F-B8A2-389D026909CF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29"/>
  <p:tag name="AS_OS" val="Unix 5.4.0.198"/>
  <p:tag name="AS_RELEASE_DATE" val="2024.07.14"/>
  <p:tag name="AS_TITLE" val="Aspose.Slides for .NET6"/>
  <p:tag name="AS_VERSION" val="24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Usuario</cp:lastModifiedBy>
  <cp:revision>6</cp:revision>
  <cp:lastPrinted>2024-12-20T12:25:05Z</cp:lastPrinted>
  <dcterms:created xsi:type="dcterms:W3CDTF">2024-12-20T12:25:05Z</dcterms:created>
  <dcterms:modified xsi:type="dcterms:W3CDTF">2025-02-13T17:18:27Z</dcterms:modified>
</cp:coreProperties>
</file>